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78AE0F-93D2-BB44-A7CF-1CA39D5BA55B}" v="2" dt="2026-04-17T07:17:26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undo custSel addSld delSld modSld sldOrd modMainMaster">
      <pc:chgData name="Hanne Liv Gryting" userId="d55e2bfa-772b-47b3-a105-54a9f5c6fbde" providerId="ADAL" clId="{F047557D-4E65-51B3-8759-A83AB81584A5}" dt="2026-04-17T07:17:26.063" v="20"/>
      <pc:docMkLst>
        <pc:docMk/>
      </pc:docMkLst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26:14.595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6:14.595" v="11"/>
          <ac:picMkLst>
            <pc:docMk/>
            <pc:sldMk cId="2433374918" sldId="257"/>
            <ac:picMk id="2" creationId="{5869B645-A45D-FAC6-5A75-B674E9C7C16E}"/>
          </ac:picMkLst>
        </pc:picChg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961175811" sldId="260"/>
        </pc:sldMkLst>
      </pc:sldChg>
      <pc:sldChg chg="modSp ord">
        <pc:chgData name="Hanne Liv Gryting" userId="d55e2bfa-772b-47b3-a105-54a9f5c6fbde" providerId="ADAL" clId="{F047557D-4E65-51B3-8759-A83AB81584A5}" dt="2026-04-17T07:17:26.063" v="20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7:26.063" v="20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17T06:26:25.446" v="13" actId="680"/>
        <pc:sldMkLst>
          <pc:docMk/>
          <pc:sldMk cId="3051810967" sldId="263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26:38.740" v="16" actId="680"/>
        <pc:sldMkLst>
          <pc:docMk/>
          <pc:sldMk cId="2158153241" sldId="264"/>
        </pc:sldMkLst>
      </pc:sldChg>
      <pc:sldChg chg="new del">
        <pc:chgData name="Hanne Liv Gryting" userId="d55e2bfa-772b-47b3-a105-54a9f5c6fbde" providerId="ADAL" clId="{F047557D-4E65-51B3-8759-A83AB81584A5}" dt="2026-04-17T06:26:34.427" v="15" actId="2696"/>
        <pc:sldMkLst>
          <pc:docMk/>
          <pc:sldMk cId="2679997944" sldId="264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1647686846" sldId="265"/>
        </pc:sldMkLst>
      </pc:sldChg>
      <pc:sldChg chg="new ord">
        <pc:chgData name="Hanne Liv Gryting" userId="d55e2bfa-772b-47b3-a105-54a9f5c6fbde" providerId="ADAL" clId="{F047557D-4E65-51B3-8759-A83AB81584A5}" dt="2026-04-17T06:26:50.583" v="19" actId="20578"/>
        <pc:sldMkLst>
          <pc:docMk/>
          <pc:sldMk cId="2476820518" sldId="265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6:22.068" v="12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5:57.799" v="10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5:57.799" v="10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25:29.540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5:57.799" v="10" actId="14100"/>
            <ac:picMkLst>
              <pc:docMk/>
              <pc:sldMasterMk cId="3838146109" sldId="2147483648"/>
              <pc:sldLayoutMk cId="53344019" sldId="2147483696"/>
              <ac:picMk id="4" creationId="{E0A0E3B0-0977-2A56-7988-0E698BD91A16}"/>
            </ac:picMkLst>
          </pc:picChg>
          <pc:picChg chg="del">
            <ac:chgData name="Hanne Liv Gryting" userId="d55e2bfa-772b-47b3-a105-54a9f5c6fbde" providerId="ADAL" clId="{F047557D-4E65-51B3-8759-A83AB81584A5}" dt="2026-04-17T06:25:28.917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5:33.612" v="4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5:32.208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25:30.786" v="2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E0A0E3B0-0977-2A56-7988-0E698BD91A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1D87EF6B-1C2E-972E-BBD4-1D6830E89B8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7F97D414-9579-7479-CE05-5635012FA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6" name="Bilde 35">
            <a:extLst>
              <a:ext uri="{FF2B5EF4-FFF2-40B4-BE49-F238E27FC236}">
                <a16:creationId xmlns:a16="http://schemas.microsoft.com/office/drawing/2014/main" id="{E9B3CEF3-B81A-CA04-1FD8-0CEC356E63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2125387F-C133-50F6-69EE-0E8CF5F4D5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B71C3139-CB73-34EE-7D31-E8A55050FF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DC32D5D3-12D2-EDE0-A850-C837EA7308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2A8B534C-151D-3E07-8597-FB4E43C71E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643990A2-9E45-3548-297F-1FD5106C87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5D3EA61C-74D5-CAC5-ACF9-31D5EF4E6DE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8E447545-7367-C6CB-D702-F676B7C3B19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51C1FFE1-EC01-FE39-EFA4-108E182412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255CED3F-65C0-CC0B-FA96-358F68F8A6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BBB69D3F-BB14-5729-6571-3C960ED9E8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9DF825D-6F03-07CF-CAE9-E71FBB968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DC187E2E-DBA6-BA8E-DF9A-152C66FF5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E4A8E623-5A71-8F52-5C8C-C27C40AFA5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E347264F-1A89-BF52-4CC9-1CA65C4820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FD40642E-2481-B7BD-D975-C6D719A8C8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4" name="Bilde 33">
            <a:extLst>
              <a:ext uri="{FF2B5EF4-FFF2-40B4-BE49-F238E27FC236}">
                <a16:creationId xmlns:a16="http://schemas.microsoft.com/office/drawing/2014/main" id="{D85F33CA-10DE-121B-1E3D-63FD129F9F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EB2A7545-8443-3E2F-3B63-AD837FAA2C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3E325C48-6DEA-A1E6-02D1-00794BB5D0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8" name="Bilde 37">
            <a:extLst>
              <a:ext uri="{FF2B5EF4-FFF2-40B4-BE49-F238E27FC236}">
                <a16:creationId xmlns:a16="http://schemas.microsoft.com/office/drawing/2014/main" id="{654C67B0-B274-FDE6-366A-187146CF02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277D3737-AC33-609D-2EB3-C702C034FB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921A8039-A34D-6997-7172-864637CD6EE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18C2FEB0-F6CA-B2DC-DE04-E2D358CDE8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0B960D73-3A77-01A5-167A-5B8D386720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71F50225-023C-E3CA-6E3A-2BC97D4D88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6D29AFB4-93F3-D461-9A5F-881025825D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40" name="Bilde 39">
            <a:extLst>
              <a:ext uri="{FF2B5EF4-FFF2-40B4-BE49-F238E27FC236}">
                <a16:creationId xmlns:a16="http://schemas.microsoft.com/office/drawing/2014/main" id="{74F54051-BD9B-3074-3B18-A276CFE93B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34" name="Bilde 33">
            <a:extLst>
              <a:ext uri="{FF2B5EF4-FFF2-40B4-BE49-F238E27FC236}">
                <a16:creationId xmlns:a16="http://schemas.microsoft.com/office/drawing/2014/main" id="{1C893F87-A6A2-1AE0-1951-8E4E2E97EF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FA6B006-53F2-4056-719A-4E32E22B9B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4C43554-DDCD-102C-8759-B99EE73A2E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181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C282E6-0D52-8A32-9954-B878E4BCD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7730B53-C33E-E67A-3517-E415B7DAA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7804F3AE-4993-1712-BA58-D815DB4A5AB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76820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8FD3FEA-BC69-2310-B5EB-943AF59290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56A60FD-9EC1-6549-8AC3-D4E9BFBBE9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8153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69B645-A45D-FAC6-5A75-B674E9C7C16E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064417-B1FC-46C8-9F6F-618456D821E3}">
  <ds:schemaRefs>
    <ds:schemaRef ds:uri="http://www.w3.org/XML/1998/namespace"/>
    <ds:schemaRef ds:uri="30a71399-637f-4a89-8bae-72aa2dedfa27"/>
    <ds:schemaRef ds:uri="http://schemas.microsoft.com/office/infopath/2007/PartnerControls"/>
    <ds:schemaRef ds:uri="http://purl.org/dc/terms/"/>
    <ds:schemaRef ds:uri="7f71b5f3-c6b4-4442-86ee-8130fab3113a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B8CC9FF-0174-4F75-A549-2A4D000179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DCAD78-F3A7-4F7A-B1CB-75D5CEA6CE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3200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46</cp:revision>
  <dcterms:created xsi:type="dcterms:W3CDTF">2025-09-10T11:13:11Z</dcterms:created>
  <dcterms:modified xsi:type="dcterms:W3CDTF">2026-04-17T07:17:27Z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